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</p:sldIdLst>
  <p:sldSz cx="7199313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1DA84368-7D52-4FBC-8392-ECFCB19862D1}"/>
              </a:ext>
            </a:extLst>
          </p:cNvPr>
          <p:cNvSpPr/>
          <p:nvPr userDrawn="1"/>
        </p:nvSpPr>
        <p:spPr>
          <a:xfrm>
            <a:off x="3866407" y="4299489"/>
            <a:ext cx="1001928" cy="350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D2BCAF08-34EC-458D-B819-043022B03A16}"/>
              </a:ext>
            </a:extLst>
          </p:cNvPr>
          <p:cNvSpPr/>
          <p:nvPr userDrawn="1"/>
        </p:nvSpPr>
        <p:spPr>
          <a:xfrm rot="4756807">
            <a:off x="5758268" y="4687864"/>
            <a:ext cx="308793" cy="266201"/>
          </a:xfrm>
          <a:prstGeom prst="triangle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35F7A68-C218-4FED-BC4F-5BC6BA5CDCB7}"/>
              </a:ext>
            </a:extLst>
          </p:cNvPr>
          <p:cNvSpPr/>
          <p:nvPr userDrawn="1"/>
        </p:nvSpPr>
        <p:spPr>
          <a:xfrm rot="3828042">
            <a:off x="5697794" y="4724473"/>
            <a:ext cx="308793" cy="266201"/>
          </a:xfrm>
          <a:prstGeom prst="triangle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F09B3109-1E09-4949-9661-E1DC4ED54B39}"/>
              </a:ext>
            </a:extLst>
          </p:cNvPr>
          <p:cNvSpPr/>
          <p:nvPr userDrawn="1"/>
        </p:nvSpPr>
        <p:spPr>
          <a:xfrm rot="2283942">
            <a:off x="5058084" y="3732885"/>
            <a:ext cx="308793" cy="266201"/>
          </a:xfrm>
          <a:prstGeom prst="triangle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11918B22-EFD7-45FE-898F-B87F7532AEE1}"/>
              </a:ext>
            </a:extLst>
          </p:cNvPr>
          <p:cNvSpPr/>
          <p:nvPr userDrawn="1"/>
        </p:nvSpPr>
        <p:spPr>
          <a:xfrm rot="1355177">
            <a:off x="4979103" y="3746695"/>
            <a:ext cx="308793" cy="266201"/>
          </a:xfrm>
          <a:prstGeom prst="triangle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C8D3E93-74EA-4B42-8C20-B8B7B4700E8C}"/>
              </a:ext>
            </a:extLst>
          </p:cNvPr>
          <p:cNvSpPr/>
          <p:nvPr userDrawn="1"/>
        </p:nvSpPr>
        <p:spPr>
          <a:xfrm>
            <a:off x="3260881" y="131830"/>
            <a:ext cx="3802644" cy="2799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99287B86-61D9-46BE-AA65-FD6E6692B440}"/>
              </a:ext>
            </a:extLst>
          </p:cNvPr>
          <p:cNvSpPr/>
          <p:nvPr userDrawn="1"/>
        </p:nvSpPr>
        <p:spPr>
          <a:xfrm>
            <a:off x="-12684" y="-8697"/>
            <a:ext cx="3111484" cy="54093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53180972-D448-403E-868D-5ED09D601AB0}"/>
              </a:ext>
            </a:extLst>
          </p:cNvPr>
          <p:cNvSpPr/>
          <p:nvPr userDrawn="1"/>
        </p:nvSpPr>
        <p:spPr>
          <a:xfrm rot="16962014">
            <a:off x="4102728" y="4754250"/>
            <a:ext cx="308793" cy="266201"/>
          </a:xfrm>
          <a:prstGeom prst="triangle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1CF8F53-B187-4AFB-85FD-B28E4967EA2D}"/>
              </a:ext>
            </a:extLst>
          </p:cNvPr>
          <p:cNvSpPr/>
          <p:nvPr userDrawn="1"/>
        </p:nvSpPr>
        <p:spPr>
          <a:xfrm rot="16033249">
            <a:off x="4029499" y="4779177"/>
            <a:ext cx="308793" cy="266201"/>
          </a:xfrm>
          <a:prstGeom prst="triangle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 descr="Cursor">
            <a:extLst>
              <a:ext uri="{FF2B5EF4-FFF2-40B4-BE49-F238E27FC236}">
                <a16:creationId xmlns:a16="http://schemas.microsoft.com/office/drawing/2014/main" id="{C8B0EDEA-88FC-41BC-9E2D-99EC5B4C6D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21" y="3120681"/>
            <a:ext cx="496782" cy="496782"/>
          </a:xfrm>
          <a:prstGeom prst="rect">
            <a:avLst/>
          </a:prstGeom>
        </p:spPr>
      </p:pic>
      <p:pic>
        <p:nvPicPr>
          <p:cNvPr id="48" name="Grafik 47" descr="USB-Stick">
            <a:extLst>
              <a:ext uri="{FF2B5EF4-FFF2-40B4-BE49-F238E27FC236}">
                <a16:creationId xmlns:a16="http://schemas.microsoft.com/office/drawing/2014/main" id="{3052A1F0-3E5A-4C83-AC02-76D7B9B424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7250" y="3755903"/>
            <a:ext cx="419314" cy="419314"/>
          </a:xfrm>
          <a:prstGeom prst="rect">
            <a:avLst/>
          </a:prstGeom>
        </p:spPr>
      </p:pic>
      <p:sp>
        <p:nvSpPr>
          <p:cNvPr id="52" name="Gleichschenkliges Dreieck 51">
            <a:extLst>
              <a:ext uri="{FF2B5EF4-FFF2-40B4-BE49-F238E27FC236}">
                <a16:creationId xmlns:a16="http://schemas.microsoft.com/office/drawing/2014/main" id="{60ED03F0-D2E3-4817-903A-70B673E2D4E9}"/>
              </a:ext>
            </a:extLst>
          </p:cNvPr>
          <p:cNvSpPr/>
          <p:nvPr userDrawn="1"/>
        </p:nvSpPr>
        <p:spPr>
          <a:xfrm rot="4756807">
            <a:off x="6862623" y="4922466"/>
            <a:ext cx="308793" cy="266201"/>
          </a:xfrm>
          <a:prstGeom prst="triangle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Gleichschenkliges Dreieck 53">
            <a:extLst>
              <a:ext uri="{FF2B5EF4-FFF2-40B4-BE49-F238E27FC236}">
                <a16:creationId xmlns:a16="http://schemas.microsoft.com/office/drawing/2014/main" id="{58EA907A-05B0-4EB6-8D0C-31F673E9BF81}"/>
              </a:ext>
            </a:extLst>
          </p:cNvPr>
          <p:cNvSpPr/>
          <p:nvPr userDrawn="1"/>
        </p:nvSpPr>
        <p:spPr>
          <a:xfrm rot="3828042">
            <a:off x="6802149" y="4959075"/>
            <a:ext cx="308793" cy="266201"/>
          </a:xfrm>
          <a:prstGeom prst="triangle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Gleichschenkliges Dreieck 55">
            <a:extLst>
              <a:ext uri="{FF2B5EF4-FFF2-40B4-BE49-F238E27FC236}">
                <a16:creationId xmlns:a16="http://schemas.microsoft.com/office/drawing/2014/main" id="{9B348FD2-2F0D-4A55-AF56-AA4089BB8C3E}"/>
              </a:ext>
            </a:extLst>
          </p:cNvPr>
          <p:cNvSpPr/>
          <p:nvPr userDrawn="1"/>
        </p:nvSpPr>
        <p:spPr>
          <a:xfrm rot="2283942">
            <a:off x="6483746" y="3977023"/>
            <a:ext cx="308793" cy="266201"/>
          </a:xfrm>
          <a:prstGeom prst="triangle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Gleichschenkliges Dreieck 57">
            <a:extLst>
              <a:ext uri="{FF2B5EF4-FFF2-40B4-BE49-F238E27FC236}">
                <a16:creationId xmlns:a16="http://schemas.microsoft.com/office/drawing/2014/main" id="{3F4A2CB6-4E85-4972-A5B6-80C874D56C06}"/>
              </a:ext>
            </a:extLst>
          </p:cNvPr>
          <p:cNvSpPr/>
          <p:nvPr userDrawn="1"/>
        </p:nvSpPr>
        <p:spPr>
          <a:xfrm rot="1355177">
            <a:off x="6404765" y="3990833"/>
            <a:ext cx="308793" cy="266201"/>
          </a:xfrm>
          <a:prstGeom prst="triangle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C380D868-5BFE-4485-AFAA-106D14E6F733}"/>
              </a:ext>
            </a:extLst>
          </p:cNvPr>
          <p:cNvSpPr/>
          <p:nvPr userDrawn="1"/>
        </p:nvSpPr>
        <p:spPr>
          <a:xfrm>
            <a:off x="485404" y="310139"/>
            <a:ext cx="2263248" cy="2263248"/>
          </a:xfrm>
          <a:prstGeom prst="ellipse">
            <a:avLst/>
          </a:prstGeom>
          <a:solidFill>
            <a:srgbClr val="00B0F0">
              <a:alpha val="22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822D3764-44BA-4022-B6BA-21833F211E6A}"/>
              </a:ext>
            </a:extLst>
          </p:cNvPr>
          <p:cNvSpPr txBox="1"/>
          <p:nvPr userDrawn="1"/>
        </p:nvSpPr>
        <p:spPr>
          <a:xfrm>
            <a:off x="65852" y="276452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Hallo! Ich bin</a:t>
            </a:r>
          </a:p>
        </p:txBody>
      </p:sp>
      <p:sp>
        <p:nvSpPr>
          <p:cNvPr id="109" name="Rechteck: abgerundete Ecken 108">
            <a:extLst>
              <a:ext uri="{FF2B5EF4-FFF2-40B4-BE49-F238E27FC236}">
                <a16:creationId xmlns:a16="http://schemas.microsoft.com/office/drawing/2014/main" id="{48D16724-7403-4110-A168-DE552E0BBD15}"/>
              </a:ext>
            </a:extLst>
          </p:cNvPr>
          <p:cNvSpPr/>
          <p:nvPr userDrawn="1"/>
        </p:nvSpPr>
        <p:spPr>
          <a:xfrm>
            <a:off x="124999" y="3105938"/>
            <a:ext cx="2867828" cy="1038310"/>
          </a:xfrm>
          <a:prstGeom prst="roundRect">
            <a:avLst>
              <a:gd name="adj" fmla="val 6772"/>
            </a:avLst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2" name="Grafik 151">
            <a:extLst>
              <a:ext uri="{FF2B5EF4-FFF2-40B4-BE49-F238E27FC236}">
                <a16:creationId xmlns:a16="http://schemas.microsoft.com/office/drawing/2014/main" id="{A31F7284-A19E-4A1B-AABC-340295B6A8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994" y="4030465"/>
            <a:ext cx="2982128" cy="1427867"/>
          </a:xfrm>
          <a:prstGeom prst="rect">
            <a:avLst/>
          </a:prstGeom>
        </p:spPr>
      </p:pic>
      <p:sp>
        <p:nvSpPr>
          <p:cNvPr id="157" name="Textfeld 156">
            <a:extLst>
              <a:ext uri="{FF2B5EF4-FFF2-40B4-BE49-F238E27FC236}">
                <a16:creationId xmlns:a16="http://schemas.microsoft.com/office/drawing/2014/main" id="{13073270-F26B-4FD9-B068-0403FEC0EA48}"/>
              </a:ext>
            </a:extLst>
          </p:cNvPr>
          <p:cNvSpPr txBox="1"/>
          <p:nvPr userDrawn="1"/>
        </p:nvSpPr>
        <p:spPr>
          <a:xfrm>
            <a:off x="3370702" y="262403"/>
            <a:ext cx="346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Hast du Schwierigkeiten mit den FAU-Portalen?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F26C0485-C574-4251-89A1-676B293288D4}"/>
              </a:ext>
            </a:extLst>
          </p:cNvPr>
          <p:cNvSpPr txBox="1"/>
          <p:nvPr userDrawn="1"/>
        </p:nvSpPr>
        <p:spPr>
          <a:xfrm>
            <a:off x="3320069" y="3139057"/>
            <a:ext cx="306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Brauchst du Hilfe? Schreib mir eine E-Mail</a:t>
            </a:r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B35176BA-0DBB-46FB-AEE5-BADE25BDB253}"/>
              </a:ext>
            </a:extLst>
          </p:cNvPr>
          <p:cNvSpPr txBox="1"/>
          <p:nvPr userDrawn="1"/>
        </p:nvSpPr>
        <p:spPr>
          <a:xfrm>
            <a:off x="3290547" y="854275"/>
            <a:ext cx="377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Willst du ein anonymes Feedback an einem Dozierenden geben?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171F779-B4EB-408E-8F90-CCE05714EC22}"/>
              </a:ext>
            </a:extLst>
          </p:cNvPr>
          <p:cNvSpPr txBox="1"/>
          <p:nvPr userDrawn="1"/>
        </p:nvSpPr>
        <p:spPr>
          <a:xfrm>
            <a:off x="3280273" y="1692368"/>
            <a:ext cx="377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Kennst du die Abgabefristen oder Prüfungsmodalität nicht?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E2B8CA2-2BE2-4B0D-99A9-8FE6FDFFED3E}"/>
              </a:ext>
            </a:extLst>
          </p:cNvPr>
          <p:cNvSpPr txBox="1"/>
          <p:nvPr userDrawn="1"/>
        </p:nvSpPr>
        <p:spPr>
          <a:xfrm>
            <a:off x="3322398" y="2530461"/>
            <a:ext cx="373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Was denkst du über das Arbeitspensum?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F6B25E8-1B49-4159-AB07-8777C95FCBD1}"/>
              </a:ext>
            </a:extLst>
          </p:cNvPr>
          <p:cNvSpPr/>
          <p:nvPr userDrawn="1"/>
        </p:nvSpPr>
        <p:spPr>
          <a:xfrm>
            <a:off x="3379895" y="3469191"/>
            <a:ext cx="2867828" cy="401900"/>
          </a:xfrm>
          <a:prstGeom prst="round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7096AAA-5C9F-419E-A931-031917D85DFB}"/>
              </a:ext>
            </a:extLst>
          </p:cNvPr>
          <p:cNvCxnSpPr>
            <a:cxnSpLocks/>
          </p:cNvCxnSpPr>
          <p:nvPr userDrawn="1"/>
        </p:nvCxnSpPr>
        <p:spPr>
          <a:xfrm>
            <a:off x="3757428" y="751064"/>
            <a:ext cx="287676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6B4E7AD4-3BDD-4DE9-B77F-E05CF97612C1}"/>
              </a:ext>
            </a:extLst>
          </p:cNvPr>
          <p:cNvCxnSpPr>
            <a:cxnSpLocks/>
          </p:cNvCxnSpPr>
          <p:nvPr userDrawn="1"/>
        </p:nvCxnSpPr>
        <p:spPr>
          <a:xfrm>
            <a:off x="3757428" y="1568812"/>
            <a:ext cx="287676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24DF39DD-31E7-4C95-AD87-95A8605BD39B}"/>
              </a:ext>
            </a:extLst>
          </p:cNvPr>
          <p:cNvCxnSpPr>
            <a:cxnSpLocks/>
          </p:cNvCxnSpPr>
          <p:nvPr userDrawn="1"/>
        </p:nvCxnSpPr>
        <p:spPr>
          <a:xfrm>
            <a:off x="3757428" y="2359036"/>
            <a:ext cx="287676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F33AD4BC-CE88-4BE1-B169-E86F06884B77}"/>
              </a:ext>
            </a:extLst>
          </p:cNvPr>
          <p:cNvSpPr/>
          <p:nvPr userDrawn="1"/>
        </p:nvSpPr>
        <p:spPr>
          <a:xfrm>
            <a:off x="338287" y="172724"/>
            <a:ext cx="2535044" cy="2535044"/>
          </a:xfrm>
          <a:prstGeom prst="ellipse">
            <a:avLst/>
          </a:prstGeom>
          <a:noFill/>
          <a:ln w="5715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Bildplatzhalter 101">
            <a:extLst>
              <a:ext uri="{FF2B5EF4-FFF2-40B4-BE49-F238E27FC236}">
                <a16:creationId xmlns:a16="http://schemas.microsoft.com/office/drawing/2014/main" id="{5870F8E4-9308-475D-8580-7CB9BC4C2A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734" y="310607"/>
            <a:ext cx="2274543" cy="225105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70C0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de-DE" dirty="0"/>
              <a:t>Foto hinzufügen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A1DD85B-0F4D-45BC-80B1-4A3F82CDD15F}"/>
              </a:ext>
            </a:extLst>
          </p:cNvPr>
          <p:cNvSpPr/>
          <p:nvPr userDrawn="1"/>
        </p:nvSpPr>
        <p:spPr>
          <a:xfrm>
            <a:off x="413098" y="244904"/>
            <a:ext cx="2389308" cy="238930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 descr="Cursor">
            <a:extLst>
              <a:ext uri="{FF2B5EF4-FFF2-40B4-BE49-F238E27FC236}">
                <a16:creationId xmlns:a16="http://schemas.microsoft.com/office/drawing/2014/main" id="{726D5EEB-5209-4481-8803-AD3117D70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8249" y="4857575"/>
            <a:ext cx="496782" cy="496782"/>
          </a:xfrm>
          <a:prstGeom prst="rect">
            <a:avLst/>
          </a:prstGeom>
        </p:spPr>
      </p:pic>
      <p:pic>
        <p:nvPicPr>
          <p:cNvPr id="29" name="Grafik 28" descr="USB-Stick">
            <a:extLst>
              <a:ext uri="{FF2B5EF4-FFF2-40B4-BE49-F238E27FC236}">
                <a16:creationId xmlns:a16="http://schemas.microsoft.com/office/drawing/2014/main" id="{906C5E93-A17D-43CE-B3EA-A72EACF564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9059" y="4526849"/>
            <a:ext cx="419314" cy="419314"/>
          </a:xfrm>
          <a:prstGeom prst="rect">
            <a:avLst/>
          </a:prstGeom>
        </p:spPr>
      </p:pic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460BA431-B51B-4CBA-89E2-9D259B844A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516" y="3133725"/>
            <a:ext cx="2776250" cy="97832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de-DE" dirty="0"/>
              <a:t>Hier kannst du deinen Namen, Semester, Fach, Schwerpunkt eintippen. </a:t>
            </a:r>
          </a:p>
        </p:txBody>
      </p:sp>
      <p:sp>
        <p:nvSpPr>
          <p:cNvPr id="83" name="Textplatzhalter 32">
            <a:extLst>
              <a:ext uri="{FF2B5EF4-FFF2-40B4-BE49-F238E27FC236}">
                <a16:creationId xmlns:a16="http://schemas.microsoft.com/office/drawing/2014/main" id="{047A548D-7693-4A9D-BA15-ACED590BCA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5684" y="3510641"/>
            <a:ext cx="2776250" cy="32289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de-DE" dirty="0"/>
              <a:t>Schreib deine E-Mail Adresse hier</a:t>
            </a:r>
          </a:p>
        </p:txBody>
      </p:sp>
      <p:sp>
        <p:nvSpPr>
          <p:cNvPr id="86" name="Textplatzhalter 32">
            <a:extLst>
              <a:ext uri="{FF2B5EF4-FFF2-40B4-BE49-F238E27FC236}">
                <a16:creationId xmlns:a16="http://schemas.microsoft.com/office/drawing/2014/main" id="{0F6FF55D-4EA6-47FD-9EB6-B1C0BB06E0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482" y="4778306"/>
            <a:ext cx="3234211" cy="32289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de-DE" dirty="0"/>
              <a:t>Kopiert den Link hier </a:t>
            </a:r>
          </a:p>
        </p:txBody>
      </p:sp>
      <p:pic>
        <p:nvPicPr>
          <p:cNvPr id="1026" name="Picture 2" descr="ZOOM Cloud Meetings: Amazon.de: Apps für Android">
            <a:extLst>
              <a:ext uri="{FF2B5EF4-FFF2-40B4-BE49-F238E27FC236}">
                <a16:creationId xmlns:a16="http://schemas.microsoft.com/office/drawing/2014/main" id="{152B68BD-359B-4199-9795-46C32AA3AB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12" y="4748390"/>
            <a:ext cx="369276" cy="3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1257EA-9180-475D-B424-769B1A9032AC}"/>
              </a:ext>
            </a:extLst>
          </p:cNvPr>
          <p:cNvSpPr txBox="1"/>
          <p:nvPr userDrawn="1"/>
        </p:nvSpPr>
        <p:spPr>
          <a:xfrm>
            <a:off x="3320069" y="3890197"/>
            <a:ext cx="3730853" cy="78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Meine Sprechstunde ist während des Semester immer                          um                    .</a:t>
            </a:r>
          </a:p>
        </p:txBody>
      </p:sp>
      <p:sp>
        <p:nvSpPr>
          <p:cNvPr id="42" name="Textplatzhalter 32">
            <a:extLst>
              <a:ext uri="{FF2B5EF4-FFF2-40B4-BE49-F238E27FC236}">
                <a16:creationId xmlns:a16="http://schemas.microsoft.com/office/drawing/2014/main" id="{558C5D8B-D5CA-489A-AEF9-A2BD34C16F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2196" y="4340939"/>
            <a:ext cx="910349" cy="269682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336699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de-DE" dirty="0"/>
              <a:t>Wochentag</a:t>
            </a: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2B6BC2F5-DFA8-49FF-9884-819D5C47991E}"/>
              </a:ext>
            </a:extLst>
          </p:cNvPr>
          <p:cNvSpPr/>
          <p:nvPr userDrawn="1"/>
        </p:nvSpPr>
        <p:spPr>
          <a:xfrm>
            <a:off x="5162203" y="4299489"/>
            <a:ext cx="740973" cy="350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platzhalter 32">
            <a:extLst>
              <a:ext uri="{FF2B5EF4-FFF2-40B4-BE49-F238E27FC236}">
                <a16:creationId xmlns:a16="http://schemas.microsoft.com/office/drawing/2014/main" id="{18CE0545-B861-484F-833E-90AA3739A8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5444" y="4340938"/>
            <a:ext cx="646747" cy="26968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de-DE" sz="1200" b="1" dirty="0">
                <a:solidFill>
                  <a:srgbClr val="336699"/>
                </a:solidFill>
                <a:latin typeface="Arial Nova Cond" panose="020B0506020202020204" pitchFamily="34" charset="0"/>
              </a:defRPr>
            </a:lvl1pPr>
          </a:lstStyle>
          <a:p>
            <a:pPr marL="179977" lvl="0" indent="-179977" algn="ctr"/>
            <a:r>
              <a:rPr lang="de-DE" dirty="0"/>
              <a:t>Uhrzeit</a:t>
            </a:r>
          </a:p>
        </p:txBody>
      </p:sp>
    </p:spTree>
    <p:extLst>
      <p:ext uri="{BB962C8B-B14F-4D97-AF65-F5344CB8AC3E}">
        <p14:creationId xmlns:p14="http://schemas.microsoft.com/office/powerpoint/2010/main" val="14423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52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87536"/>
            <a:ext cx="1552352" cy="457682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87536"/>
            <a:ext cx="4567064" cy="457682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84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17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46420"/>
            <a:ext cx="6209407" cy="224653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614203"/>
            <a:ext cx="6209407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31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37680"/>
            <a:ext cx="3059708" cy="34266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3059708" cy="34266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17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87537"/>
            <a:ext cx="6209407" cy="104388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23916"/>
            <a:ext cx="3045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972747"/>
            <a:ext cx="3045646" cy="29016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3060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3060646" cy="29016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68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31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44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77598"/>
            <a:ext cx="3644652" cy="383798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13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77598"/>
            <a:ext cx="3644652" cy="383798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74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7537"/>
            <a:ext cx="6209407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37680"/>
            <a:ext cx="6209407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3685-53CB-4FDB-BFAC-6384A2FC42B1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005627"/>
            <a:ext cx="242976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F85D-59E5-4FFB-8FC6-435025DFFE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40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u.zoom.us/j/9696381835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Person, Berg, Gras enthält.&#10;&#10;Automatisch generierte Beschreibung">
            <a:extLst>
              <a:ext uri="{FF2B5EF4-FFF2-40B4-BE49-F238E27FC236}">
                <a16:creationId xmlns:a16="http://schemas.microsoft.com/office/drawing/2014/main" id="{3227FD1B-C456-4C1F-8741-24BFC792C8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r="16314"/>
          <a:stretch>
            <a:fillRect/>
          </a:stretch>
        </p:blipFill>
        <p:spPr>
          <a:xfrm>
            <a:off x="470731" y="295910"/>
            <a:ext cx="2274887" cy="2251075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285E37-76F1-47E6-8065-05723954D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896" y="3182926"/>
            <a:ext cx="2776250" cy="978321"/>
          </a:xfrm>
        </p:spPr>
        <p:txBody>
          <a:bodyPr>
            <a:normAutofit lnSpcReduction="10000"/>
          </a:bodyPr>
          <a:lstStyle/>
          <a:p>
            <a:r>
              <a:rPr lang="de-DE" sz="1600" b="1" dirty="0"/>
              <a:t>	    Christina!</a:t>
            </a:r>
          </a:p>
          <a:p>
            <a:r>
              <a:rPr lang="de-DE" b="1" dirty="0"/>
              <a:t>Ich studiere Mittelschullehramt im 9. Semester und habe die Fächer Deutsch, AWT, </a:t>
            </a:r>
            <a:r>
              <a:rPr lang="de-DE" b="1" dirty="0" err="1"/>
              <a:t>DiDaZ</a:t>
            </a:r>
            <a:r>
              <a:rPr lang="de-DE" b="1" dirty="0"/>
              <a:t> und ev. Religionslehre in der Fächerkombination.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DD3272-7BAD-4273-AF5B-966D6B4535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christina-escout@web.de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D4C0F1-F816-48FB-9473-3750648FD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1862" y="4679246"/>
            <a:ext cx="3234211" cy="322892"/>
          </a:xfrm>
        </p:spPr>
        <p:txBody>
          <a:bodyPr>
            <a:normAutofit fontScale="25000" lnSpcReduction="20000"/>
          </a:bodyPr>
          <a:lstStyle/>
          <a:p>
            <a:br>
              <a:rPr lang="de-DE" sz="5600" u="sng" dirty="0"/>
            </a:br>
            <a:r>
              <a:rPr lang="de-DE" sz="5600" b="0" i="0" u="sng" dirty="0">
                <a:solidFill>
                  <a:srgbClr val="232333"/>
                </a:solidFill>
                <a:effectLst/>
                <a:latin typeface="Lato"/>
              </a:rPr>
              <a:t> </a:t>
            </a:r>
            <a:r>
              <a:rPr lang="de-DE" sz="5600" b="0" i="0" u="sng" dirty="0">
                <a:solidFill>
                  <a:srgbClr val="0D66D4"/>
                </a:solidFill>
                <a:effectLst/>
                <a:latin typeface="Lato"/>
                <a:hlinkClick r:id="rId3"/>
              </a:rPr>
              <a:t>https://fau.zoom.us/j/96963818359</a:t>
            </a:r>
            <a:endParaRPr lang="de-DE" sz="5600" u="sng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3383203-74F8-41C3-AE9A-80F466440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1150" dirty="0"/>
              <a:t>Mittwoch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6D52D4-8B36-447E-9288-5B24C4A5D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8284" y="4340939"/>
            <a:ext cx="974376" cy="269682"/>
          </a:xfrm>
        </p:spPr>
        <p:txBody>
          <a:bodyPr>
            <a:normAutofit/>
          </a:bodyPr>
          <a:lstStyle/>
          <a:p>
            <a:r>
              <a:rPr lang="de-DE" sz="1150" dirty="0"/>
              <a:t>14:00-16:00</a:t>
            </a:r>
          </a:p>
        </p:txBody>
      </p:sp>
    </p:spTree>
    <p:extLst>
      <p:ext uri="{BB962C8B-B14F-4D97-AF65-F5344CB8AC3E}">
        <p14:creationId xmlns:p14="http://schemas.microsoft.com/office/powerpoint/2010/main" val="88852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</Words>
  <Application>Microsoft Office PowerPoint</Application>
  <PresentationFormat>Benutzerdefiniert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Arial Nova Cond</vt:lpstr>
      <vt:lpstr>Bahnschrift SemiBold Condensed</vt:lpstr>
      <vt:lpstr>Calibri</vt:lpstr>
      <vt:lpstr>Calibri Light</vt:lpstr>
      <vt:lpstr>Lato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Humberto Ojeda</dc:creator>
  <cp:lastModifiedBy>pe60jeqo</cp:lastModifiedBy>
  <cp:revision>22</cp:revision>
  <dcterms:created xsi:type="dcterms:W3CDTF">2020-08-20T18:27:34Z</dcterms:created>
  <dcterms:modified xsi:type="dcterms:W3CDTF">2020-10-08T12:44:24Z</dcterms:modified>
</cp:coreProperties>
</file>